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61" r:id="rId3"/>
    <p:sldId id="265" r:id="rId4"/>
    <p:sldId id="268" r:id="rId5"/>
    <p:sldId id="264" r:id="rId6"/>
    <p:sldId id="263" r:id="rId7"/>
    <p:sldId id="262" r:id="rId8"/>
    <p:sldId id="280" r:id="rId9"/>
    <p:sldId id="259" r:id="rId10"/>
    <p:sldId id="272" r:id="rId11"/>
    <p:sldId id="271" r:id="rId12"/>
    <p:sldId id="27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2" autoAdjust="0"/>
    <p:restoredTop sz="89116" autoAdjust="0"/>
  </p:normalViewPr>
  <p:slideViewPr>
    <p:cSldViewPr snapToObjects="1">
      <p:cViewPr varScale="1">
        <p:scale>
          <a:sx n="92" d="100"/>
          <a:sy n="92" d="100"/>
        </p:scale>
        <p:origin x="-952" y="-112"/>
      </p:cViewPr>
      <p:guideLst>
        <p:guide orient="horz" pos="24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C8DFF-9D95-3B49-BCF7-482527A8B58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FEA68-7A1F-4741-B010-5D4598756CF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98B1B7C6-F925-7F42-8F2C-1FEA8FDD1D23}" type="parTrans" cxnId="{FF887AF7-A94B-A543-A8AF-BE1CE55D1005}">
      <dgm:prSet/>
      <dgm:spPr/>
      <dgm:t>
        <a:bodyPr/>
        <a:lstStyle/>
        <a:p>
          <a:endParaRPr lang="en-US"/>
        </a:p>
      </dgm:t>
    </dgm:pt>
    <dgm:pt modelId="{E5624C77-6D1F-9B40-835F-8E9E5782F255}" type="sibTrans" cxnId="{FF887AF7-A94B-A543-A8AF-BE1CE55D1005}">
      <dgm:prSet/>
      <dgm:spPr/>
      <dgm:t>
        <a:bodyPr/>
        <a:lstStyle/>
        <a:p>
          <a:endParaRPr lang="en-US"/>
        </a:p>
      </dgm:t>
    </dgm:pt>
    <dgm:pt modelId="{0EAFD463-CB3F-7C44-B0A4-AF7E239BC1E1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Affordable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40878E6-AECE-E146-A02B-BC469D465BA3}" type="parTrans" cxnId="{478788C7-ED94-4843-8CD6-870507640C63}">
      <dgm:prSet/>
      <dgm:spPr/>
      <dgm:t>
        <a:bodyPr/>
        <a:lstStyle/>
        <a:p>
          <a:endParaRPr lang="en-US"/>
        </a:p>
      </dgm:t>
    </dgm:pt>
    <dgm:pt modelId="{5E018B8B-FEBF-DA49-BAF2-26328660B08E}" type="sibTrans" cxnId="{478788C7-ED94-4843-8CD6-870507640C63}">
      <dgm:prSet/>
      <dgm:spPr/>
      <dgm:t>
        <a:bodyPr/>
        <a:lstStyle/>
        <a:p>
          <a:endParaRPr lang="en-US"/>
        </a:p>
      </dgm:t>
    </dgm:pt>
    <dgm:pt modelId="{7EB85210-049F-034D-811A-6D9CD90BFE2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Image Processing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2548CE4-1BFE-7C43-99AD-FC2300CC956A}" type="parTrans" cxnId="{0D615943-3A07-9C43-818F-170ABBFB6DFA}">
      <dgm:prSet/>
      <dgm:spPr/>
      <dgm:t>
        <a:bodyPr/>
        <a:lstStyle/>
        <a:p>
          <a:endParaRPr lang="en-US"/>
        </a:p>
      </dgm:t>
    </dgm:pt>
    <dgm:pt modelId="{21AC1DA8-D61B-FB4F-A015-99A2E802825D}" type="sibTrans" cxnId="{0D615943-3A07-9C43-818F-170ABBFB6DFA}">
      <dgm:prSet/>
      <dgm:spPr/>
      <dgm:t>
        <a:bodyPr/>
        <a:lstStyle/>
        <a:p>
          <a:endParaRPr lang="en-US"/>
        </a:p>
      </dgm:t>
    </dgm:pt>
    <dgm:pt modelId="{757D7F92-AC6B-B045-8C68-A542042D680F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Simple Custom Artworks</a:t>
          </a:r>
        </a:p>
      </dgm:t>
    </dgm:pt>
    <dgm:pt modelId="{A27DB7D3-AA95-4948-A5F5-6B3DD1FDA6CF}" type="parTrans" cxnId="{3170DEA9-4D82-D24D-80E5-8541E3A6C43E}">
      <dgm:prSet/>
      <dgm:spPr/>
      <dgm:t>
        <a:bodyPr/>
        <a:lstStyle/>
        <a:p>
          <a:endParaRPr lang="en-US"/>
        </a:p>
      </dgm:t>
    </dgm:pt>
    <dgm:pt modelId="{15C3A93A-BE9C-A642-8C15-0E815CAABCD7}" type="sibTrans" cxnId="{3170DEA9-4D82-D24D-80E5-8541E3A6C43E}">
      <dgm:prSet/>
      <dgm:spPr/>
      <dgm:t>
        <a:bodyPr/>
        <a:lstStyle/>
        <a:p>
          <a:endParaRPr lang="en-US"/>
        </a:p>
      </dgm:t>
    </dgm:pt>
    <dgm:pt modelId="{C7E05826-931A-2B44-97F5-0CCF5FF0F8B6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Preloaded LED Patterns</a:t>
          </a:r>
        </a:p>
      </dgm:t>
    </dgm:pt>
    <dgm:pt modelId="{500C2163-13AA-FF41-BE73-E9C34A8A0139}" type="parTrans" cxnId="{AA441D24-4F47-FF4A-AEC4-4FABB16EDA30}">
      <dgm:prSet/>
      <dgm:spPr/>
      <dgm:t>
        <a:bodyPr/>
        <a:lstStyle/>
        <a:p>
          <a:endParaRPr lang="en-US"/>
        </a:p>
      </dgm:t>
    </dgm:pt>
    <dgm:pt modelId="{BEC39D6D-AE3E-A64F-9488-4F20C3484DCB}" type="sibTrans" cxnId="{AA441D24-4F47-FF4A-AEC4-4FABB16EDA30}">
      <dgm:prSet/>
      <dgm:spPr/>
      <dgm:t>
        <a:bodyPr/>
        <a:lstStyle/>
        <a:p>
          <a:endParaRPr lang="en-US"/>
        </a:p>
      </dgm:t>
    </dgm:pt>
    <dgm:pt modelId="{697BBE0E-DD8B-C944-A548-C1B95BC267FC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Portable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C257BB4-7A7D-DD42-B984-580413F80F83}" type="sibTrans" cxnId="{A3069E83-45FA-D34D-85FE-6D88CA9188A8}">
      <dgm:prSet/>
      <dgm:spPr/>
      <dgm:t>
        <a:bodyPr/>
        <a:lstStyle/>
        <a:p>
          <a:endParaRPr lang="en-US"/>
        </a:p>
      </dgm:t>
    </dgm:pt>
    <dgm:pt modelId="{CE32270B-FE49-C248-9F57-AC119A9D1631}" type="parTrans" cxnId="{A3069E83-45FA-D34D-85FE-6D88CA9188A8}">
      <dgm:prSet/>
      <dgm:spPr/>
      <dgm:t>
        <a:bodyPr/>
        <a:lstStyle/>
        <a:p>
          <a:endParaRPr lang="en-US"/>
        </a:p>
      </dgm:t>
    </dgm:pt>
    <dgm:pt modelId="{94B1AC73-0FB0-8F4A-B5AE-ABB764ACD8F9}" type="pres">
      <dgm:prSet presAssocID="{BC7C8DFF-9D95-3B49-BCF7-482527A8B5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F904D5-67B1-154F-B10D-9E8C4BA3B38E}" type="pres">
      <dgm:prSet presAssocID="{1EFFEA68-7A1F-4741-B010-5D4598756CF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F3E5F-C2A3-1F4A-B59E-7E0503BE6693}" type="pres">
      <dgm:prSet presAssocID="{E5624C77-6D1F-9B40-835F-8E9E5782F255}" presName="sibTrans" presStyleCnt="0"/>
      <dgm:spPr/>
    </dgm:pt>
    <dgm:pt modelId="{2A2B6E02-3D3E-6C46-9066-EB1676589CF7}" type="pres">
      <dgm:prSet presAssocID="{697BBE0E-DD8B-C944-A548-C1B95BC267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E78FB-50E1-564C-A277-4557AC74A96B}" type="pres">
      <dgm:prSet presAssocID="{1C257BB4-7A7D-DD42-B984-580413F80F83}" presName="sibTrans" presStyleCnt="0"/>
      <dgm:spPr/>
    </dgm:pt>
    <dgm:pt modelId="{ABBAC12D-4837-1042-B306-AB3FE5200796}" type="pres">
      <dgm:prSet presAssocID="{0EAFD463-CB3F-7C44-B0A4-AF7E239BC1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58A2E-1520-8443-A0FF-2ED808C99ECC}" type="pres">
      <dgm:prSet presAssocID="{5E018B8B-FEBF-DA49-BAF2-26328660B08E}" presName="sibTrans" presStyleCnt="0"/>
      <dgm:spPr/>
    </dgm:pt>
    <dgm:pt modelId="{8ECF6026-21C5-9B4A-A3A4-E272A9CA9FAA}" type="pres">
      <dgm:prSet presAssocID="{7EB85210-049F-034D-811A-6D9CD90BFE2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9CE8B-DA6B-BC4E-AB79-4C490A8691FC}" type="pres">
      <dgm:prSet presAssocID="{21AC1DA8-D61B-FB4F-A015-99A2E802825D}" presName="sibTrans" presStyleCnt="0"/>
      <dgm:spPr/>
    </dgm:pt>
    <dgm:pt modelId="{ACA71D81-681C-DF44-A26A-F2675B661333}" type="pres">
      <dgm:prSet presAssocID="{757D7F92-AC6B-B045-8C68-A542042D680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63480-5177-BC45-A14F-4E4391B26644}" type="pres">
      <dgm:prSet presAssocID="{15C3A93A-BE9C-A642-8C15-0E815CAABCD7}" presName="sibTrans" presStyleCnt="0"/>
      <dgm:spPr/>
    </dgm:pt>
    <dgm:pt modelId="{5904AAFD-5E25-8940-9D1F-7DAF7304E9BF}" type="pres">
      <dgm:prSet presAssocID="{C7E05826-931A-2B44-97F5-0CCF5FF0F8B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615943-3A07-9C43-818F-170ABBFB6DFA}" srcId="{BC7C8DFF-9D95-3B49-BCF7-482527A8B582}" destId="{7EB85210-049F-034D-811A-6D9CD90BFE2B}" srcOrd="3" destOrd="0" parTransId="{12548CE4-1BFE-7C43-99AD-FC2300CC956A}" sibTransId="{21AC1DA8-D61B-FB4F-A015-99A2E802825D}"/>
    <dgm:cxn modelId="{7658679C-DAC6-E044-80B3-9ED91D7CD713}" type="presOf" srcId="{7EB85210-049F-034D-811A-6D9CD90BFE2B}" destId="{8ECF6026-21C5-9B4A-A3A4-E272A9CA9FAA}" srcOrd="0" destOrd="0" presId="urn:microsoft.com/office/officeart/2005/8/layout/default"/>
    <dgm:cxn modelId="{7110B27D-12A0-174A-B7DD-641D2873297B}" type="presOf" srcId="{1EFFEA68-7A1F-4741-B010-5D4598756CFB}" destId="{75F904D5-67B1-154F-B10D-9E8C4BA3B38E}" srcOrd="0" destOrd="0" presId="urn:microsoft.com/office/officeart/2005/8/layout/default"/>
    <dgm:cxn modelId="{AA441D24-4F47-FF4A-AEC4-4FABB16EDA30}" srcId="{BC7C8DFF-9D95-3B49-BCF7-482527A8B582}" destId="{C7E05826-931A-2B44-97F5-0CCF5FF0F8B6}" srcOrd="5" destOrd="0" parTransId="{500C2163-13AA-FF41-BE73-E9C34A8A0139}" sibTransId="{BEC39D6D-AE3E-A64F-9488-4F20C3484DCB}"/>
    <dgm:cxn modelId="{DC68F72C-DB25-044D-BF7C-8D334069CC92}" type="presOf" srcId="{697BBE0E-DD8B-C944-A548-C1B95BC267FC}" destId="{2A2B6E02-3D3E-6C46-9066-EB1676589CF7}" srcOrd="0" destOrd="0" presId="urn:microsoft.com/office/officeart/2005/8/layout/default"/>
    <dgm:cxn modelId="{FF887AF7-A94B-A543-A8AF-BE1CE55D1005}" srcId="{BC7C8DFF-9D95-3B49-BCF7-482527A8B582}" destId="{1EFFEA68-7A1F-4741-B010-5D4598756CFB}" srcOrd="0" destOrd="0" parTransId="{98B1B7C6-F925-7F42-8F2C-1FEA8FDD1D23}" sibTransId="{E5624C77-6D1F-9B40-835F-8E9E5782F255}"/>
    <dgm:cxn modelId="{05BE8550-987E-1641-B232-2AD4F2990C30}" type="presOf" srcId="{0EAFD463-CB3F-7C44-B0A4-AF7E239BC1E1}" destId="{ABBAC12D-4837-1042-B306-AB3FE5200796}" srcOrd="0" destOrd="0" presId="urn:microsoft.com/office/officeart/2005/8/layout/default"/>
    <dgm:cxn modelId="{35883DC3-A0D2-0446-899C-1126A55C5E66}" type="presOf" srcId="{BC7C8DFF-9D95-3B49-BCF7-482527A8B582}" destId="{94B1AC73-0FB0-8F4A-B5AE-ABB764ACD8F9}" srcOrd="0" destOrd="0" presId="urn:microsoft.com/office/officeart/2005/8/layout/default"/>
    <dgm:cxn modelId="{39FD9313-EF07-9C4E-8771-9B79A1F343A3}" type="presOf" srcId="{757D7F92-AC6B-B045-8C68-A542042D680F}" destId="{ACA71D81-681C-DF44-A26A-F2675B661333}" srcOrd="0" destOrd="0" presId="urn:microsoft.com/office/officeart/2005/8/layout/default"/>
    <dgm:cxn modelId="{478788C7-ED94-4843-8CD6-870507640C63}" srcId="{BC7C8DFF-9D95-3B49-BCF7-482527A8B582}" destId="{0EAFD463-CB3F-7C44-B0A4-AF7E239BC1E1}" srcOrd="2" destOrd="0" parTransId="{140878E6-AECE-E146-A02B-BC469D465BA3}" sibTransId="{5E018B8B-FEBF-DA49-BAF2-26328660B08E}"/>
    <dgm:cxn modelId="{B7E4CD33-9729-FC45-AD9A-84CD5560E9B4}" type="presOf" srcId="{C7E05826-931A-2B44-97F5-0CCF5FF0F8B6}" destId="{5904AAFD-5E25-8940-9D1F-7DAF7304E9BF}" srcOrd="0" destOrd="0" presId="urn:microsoft.com/office/officeart/2005/8/layout/default"/>
    <dgm:cxn modelId="{3170DEA9-4D82-D24D-80E5-8541E3A6C43E}" srcId="{BC7C8DFF-9D95-3B49-BCF7-482527A8B582}" destId="{757D7F92-AC6B-B045-8C68-A542042D680F}" srcOrd="4" destOrd="0" parTransId="{A27DB7D3-AA95-4948-A5F5-6B3DD1FDA6CF}" sibTransId="{15C3A93A-BE9C-A642-8C15-0E815CAABCD7}"/>
    <dgm:cxn modelId="{A3069E83-45FA-D34D-85FE-6D88CA9188A8}" srcId="{BC7C8DFF-9D95-3B49-BCF7-482527A8B582}" destId="{697BBE0E-DD8B-C944-A548-C1B95BC267FC}" srcOrd="1" destOrd="0" parTransId="{CE32270B-FE49-C248-9F57-AC119A9D1631}" sibTransId="{1C257BB4-7A7D-DD42-B984-580413F80F83}"/>
    <dgm:cxn modelId="{FBA03778-E7F9-6348-9D50-3A206C29FB4D}" type="presParOf" srcId="{94B1AC73-0FB0-8F4A-B5AE-ABB764ACD8F9}" destId="{75F904D5-67B1-154F-B10D-9E8C4BA3B38E}" srcOrd="0" destOrd="0" presId="urn:microsoft.com/office/officeart/2005/8/layout/default"/>
    <dgm:cxn modelId="{0C0F3EC1-3D64-ED49-917D-2E1A81D433DE}" type="presParOf" srcId="{94B1AC73-0FB0-8F4A-B5AE-ABB764ACD8F9}" destId="{B15F3E5F-C2A3-1F4A-B59E-7E0503BE6693}" srcOrd="1" destOrd="0" presId="urn:microsoft.com/office/officeart/2005/8/layout/default"/>
    <dgm:cxn modelId="{A78C0051-0DF6-AC48-B813-F371AEC64924}" type="presParOf" srcId="{94B1AC73-0FB0-8F4A-B5AE-ABB764ACD8F9}" destId="{2A2B6E02-3D3E-6C46-9066-EB1676589CF7}" srcOrd="2" destOrd="0" presId="urn:microsoft.com/office/officeart/2005/8/layout/default"/>
    <dgm:cxn modelId="{E39B001C-8A38-9547-83D4-0F9ADAF2C3E1}" type="presParOf" srcId="{94B1AC73-0FB0-8F4A-B5AE-ABB764ACD8F9}" destId="{9F4E78FB-50E1-564C-A277-4557AC74A96B}" srcOrd="3" destOrd="0" presId="urn:microsoft.com/office/officeart/2005/8/layout/default"/>
    <dgm:cxn modelId="{38DAD20C-FFE1-DA4F-9221-6FCE7D697664}" type="presParOf" srcId="{94B1AC73-0FB0-8F4A-B5AE-ABB764ACD8F9}" destId="{ABBAC12D-4837-1042-B306-AB3FE5200796}" srcOrd="4" destOrd="0" presId="urn:microsoft.com/office/officeart/2005/8/layout/default"/>
    <dgm:cxn modelId="{711E5A1A-FE4B-E145-A2F5-71F60607B4B4}" type="presParOf" srcId="{94B1AC73-0FB0-8F4A-B5AE-ABB764ACD8F9}" destId="{89358A2E-1520-8443-A0FF-2ED808C99ECC}" srcOrd="5" destOrd="0" presId="urn:microsoft.com/office/officeart/2005/8/layout/default"/>
    <dgm:cxn modelId="{0E9BAA12-4033-204B-A219-B17DC6A70B9D}" type="presParOf" srcId="{94B1AC73-0FB0-8F4A-B5AE-ABB764ACD8F9}" destId="{8ECF6026-21C5-9B4A-A3A4-E272A9CA9FAA}" srcOrd="6" destOrd="0" presId="urn:microsoft.com/office/officeart/2005/8/layout/default"/>
    <dgm:cxn modelId="{B6F0AF81-C8D3-9F40-A650-8F5989BF205A}" type="presParOf" srcId="{94B1AC73-0FB0-8F4A-B5AE-ABB764ACD8F9}" destId="{DCF9CE8B-DA6B-BC4E-AB79-4C490A8691FC}" srcOrd="7" destOrd="0" presId="urn:microsoft.com/office/officeart/2005/8/layout/default"/>
    <dgm:cxn modelId="{D171396E-1054-EF4E-B311-9C9CAEDCDC51}" type="presParOf" srcId="{94B1AC73-0FB0-8F4A-B5AE-ABB764ACD8F9}" destId="{ACA71D81-681C-DF44-A26A-F2675B661333}" srcOrd="8" destOrd="0" presId="urn:microsoft.com/office/officeart/2005/8/layout/default"/>
    <dgm:cxn modelId="{C5799363-E0C1-A940-8900-520572E6E896}" type="presParOf" srcId="{94B1AC73-0FB0-8F4A-B5AE-ABB764ACD8F9}" destId="{66E63480-5177-BC45-A14F-4E4391B26644}" srcOrd="9" destOrd="0" presId="urn:microsoft.com/office/officeart/2005/8/layout/default"/>
    <dgm:cxn modelId="{768AFDD7-2F67-4340-B581-9FA94DC9087D}" type="presParOf" srcId="{94B1AC73-0FB0-8F4A-B5AE-ABB764ACD8F9}" destId="{5904AAFD-5E25-8940-9D1F-7DAF7304E9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04D5-67B1-154F-B10D-9E8C4BA3B38E}">
      <dsp:nvSpPr>
        <dsp:cNvPr id="0" name=""/>
        <dsp:cNvSpPr/>
      </dsp:nvSpPr>
      <dsp:spPr>
        <a:xfrm>
          <a:off x="0" y="801069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sz="31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0" y="801069"/>
        <a:ext cx="2684165" cy="1610498"/>
      </dsp:txXfrm>
    </dsp:sp>
    <dsp:sp modelId="{2A2B6E02-3D3E-6C46-9066-EB1676589CF7}">
      <dsp:nvSpPr>
        <dsp:cNvPr id="0" name=""/>
        <dsp:cNvSpPr/>
      </dsp:nvSpPr>
      <dsp:spPr>
        <a:xfrm>
          <a:off x="2952581" y="801069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Portable</a:t>
          </a:r>
          <a:endParaRPr lang="en-US" sz="31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2952581" y="801069"/>
        <a:ext cx="2684165" cy="1610498"/>
      </dsp:txXfrm>
    </dsp:sp>
    <dsp:sp modelId="{ABBAC12D-4837-1042-B306-AB3FE5200796}">
      <dsp:nvSpPr>
        <dsp:cNvPr id="0" name=""/>
        <dsp:cNvSpPr/>
      </dsp:nvSpPr>
      <dsp:spPr>
        <a:xfrm>
          <a:off x="5905163" y="801069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Affordable</a:t>
          </a:r>
          <a:endParaRPr lang="en-US" sz="31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5905163" y="801069"/>
        <a:ext cx="2684165" cy="1610498"/>
      </dsp:txXfrm>
    </dsp:sp>
    <dsp:sp modelId="{8ECF6026-21C5-9B4A-A3A4-E272A9CA9FAA}">
      <dsp:nvSpPr>
        <dsp:cNvPr id="0" name=""/>
        <dsp:cNvSpPr/>
      </dsp:nvSpPr>
      <dsp:spPr>
        <a:xfrm>
          <a:off x="0" y="2679984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Image Processing</a:t>
          </a:r>
          <a:endParaRPr lang="en-US" sz="31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0" y="2679984"/>
        <a:ext cx="2684165" cy="1610498"/>
      </dsp:txXfrm>
    </dsp:sp>
    <dsp:sp modelId="{ACA71D81-681C-DF44-A26A-F2675B661333}">
      <dsp:nvSpPr>
        <dsp:cNvPr id="0" name=""/>
        <dsp:cNvSpPr/>
      </dsp:nvSpPr>
      <dsp:spPr>
        <a:xfrm>
          <a:off x="2952581" y="2679984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Simple Custom Artworks</a:t>
          </a:r>
        </a:p>
      </dsp:txBody>
      <dsp:txXfrm>
        <a:off x="2952581" y="2679984"/>
        <a:ext cx="2684165" cy="1610498"/>
      </dsp:txXfrm>
    </dsp:sp>
    <dsp:sp modelId="{5904AAFD-5E25-8940-9D1F-7DAF7304E9BF}">
      <dsp:nvSpPr>
        <dsp:cNvPr id="0" name=""/>
        <dsp:cNvSpPr/>
      </dsp:nvSpPr>
      <dsp:spPr>
        <a:xfrm>
          <a:off x="5905163" y="2679984"/>
          <a:ext cx="2684165" cy="1610498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Preloaded LED Patterns</a:t>
          </a:r>
        </a:p>
      </dsp:txBody>
      <dsp:txXfrm>
        <a:off x="5905163" y="2679984"/>
        <a:ext cx="2684165" cy="1610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512D2-261E-3A4B-8244-49A45D1E2D1D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A68A-BF92-2F4C-9ECE-667486BF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7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Entire market extrapolated from Germany 2012 stats</a:t>
            </a:r>
          </a:p>
          <a:p>
            <a:r>
              <a:rPr lang="en-US" dirty="0" smtClean="0"/>
              <a:t>Phase 1 size estimated using comparative</a:t>
            </a:r>
            <a:r>
              <a:rPr lang="en-US" baseline="0" dirty="0" smtClean="0"/>
              <a:t> size of r/photography vs. r/</a:t>
            </a:r>
            <a:r>
              <a:rPr lang="en-US" baseline="0" dirty="0" err="1" smtClean="0"/>
              <a:t>lightpainting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8A68A-BF92-2F4C-9ECE-667486BFA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7C3F878-F5E8-489B-AC8A-64F2A7E22C28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-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2" y="1473200"/>
            <a:ext cx="341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18282572">
            <a:off x="2534991" y="1331273"/>
            <a:ext cx="7427478" cy="4190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 cmpd="sng">
            <a:solidFill>
              <a:srgbClr val="000000"/>
            </a:solidFill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8282572">
            <a:off x="3484943" y="3655579"/>
            <a:ext cx="3293542" cy="28189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8282572">
            <a:off x="3789418" y="4564161"/>
            <a:ext cx="2270620" cy="17380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282572">
            <a:off x="4139349" y="5348448"/>
            <a:ext cx="1058124" cy="11317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504" y="332656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Uni Sans Thin CAPS"/>
                <a:cs typeface="Uni Sans Thin CAPS"/>
              </a:rPr>
              <a:t>What’s the market?</a:t>
            </a:r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752510"/>
            <a:ext cx="54726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All Camera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$910m*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*estimate based on extrapolation 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of German statistics to world </a:t>
            </a:r>
            <a:r>
              <a:rPr lang="en-US" sz="1000" dirty="0" err="1" smtClean="0">
                <a:latin typeface="Uni Sans Thin CAPS"/>
                <a:cs typeface="Uni Sans Thin CAPS"/>
              </a:rPr>
              <a:t>gdp</a:t>
            </a:r>
            <a:endParaRPr lang="en-US" sz="1000" dirty="0" smtClean="0">
              <a:latin typeface="Uni Sans Thin CAPS"/>
              <a:cs typeface="Uni Sans Thin CAPS"/>
            </a:endParaRP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625068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Uni Sans Thin CAPS"/>
                <a:cs typeface="Uni Sans Thin CAPS"/>
              </a:rPr>
              <a:t>LED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$80m </a:t>
            </a: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55976" y="5805264"/>
            <a:ext cx="504056" cy="5040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411760" y="6165304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5733256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1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Simple light painting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9.5m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11760" y="494116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499993" y="4941168"/>
            <a:ext cx="252027" cy="7920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5844" y="465052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2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art &amp; 3d model marketplace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20m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411760" y="386104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499993" y="3861048"/>
            <a:ext cx="360039" cy="10638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844" y="357040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3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Sensors &amp; accessories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50m</a:t>
            </a:r>
            <a:endParaRPr lang="en-US" sz="2000" dirty="0">
              <a:latin typeface="Uni Sans Thin CAPS"/>
              <a:cs typeface="Uni Sans Thin CAPS"/>
            </a:endParaRPr>
          </a:p>
        </p:txBody>
      </p:sp>
    </p:spTree>
    <p:extLst>
      <p:ext uri="{BB962C8B-B14F-4D97-AF65-F5344CB8AC3E}">
        <p14:creationId xmlns:p14="http://schemas.microsoft.com/office/powerpoint/2010/main" val="268131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5042" y="27284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Competitive </a:t>
            </a:r>
            <a:r>
              <a:rPr lang="en-US" sz="4000" dirty="0" smtClean="0">
                <a:latin typeface="Uni Sans Thin CAPS"/>
                <a:cs typeface="Uni Sans Thin CAPS"/>
              </a:rPr>
              <a:t>Advantages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78741894"/>
              </p:ext>
            </p:extLst>
          </p:nvPr>
        </p:nvGraphicFramePr>
        <p:xfrm>
          <a:off x="251520" y="1268760"/>
          <a:ext cx="8589328" cy="5091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00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-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2" y="1473200"/>
            <a:ext cx="341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6719" y="47667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A Light Painting Magic Wand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10" name="Picture 9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2"/>
          <a:stretch/>
        </p:blipFill>
        <p:spPr>
          <a:xfrm>
            <a:off x="311135" y="4471978"/>
            <a:ext cx="1305165" cy="181751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3528" y="1533752"/>
            <a:ext cx="2736304" cy="1823240"/>
            <a:chOff x="2939555" y="2348880"/>
            <a:chExt cx="4964711" cy="32129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5"/>
              <a:ext cx="4330324" cy="216024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217435" y="1534803"/>
            <a:ext cx="2736304" cy="1823240"/>
            <a:chOff x="2939555" y="2348880"/>
            <a:chExt cx="4964711" cy="32129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97755" y="1546095"/>
            <a:ext cx="2736304" cy="1823240"/>
            <a:chOff x="2939555" y="2348880"/>
            <a:chExt cx="4964711" cy="321297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532440" y="1124744"/>
            <a:ext cx="354804" cy="2597347"/>
            <a:chOff x="3313470" y="3113332"/>
            <a:chExt cx="220106" cy="1718774"/>
          </a:xfrm>
        </p:grpSpPr>
        <p:sp>
          <p:nvSpPr>
            <p:cNvPr id="42" name="Right Triangle 41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ight Triangle 43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076" t="17957" r="6868" b="14108"/>
          <a:stretch/>
        </p:blipFill>
        <p:spPr>
          <a:xfrm>
            <a:off x="916467" y="1819784"/>
            <a:ext cx="2071357" cy="122585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10107" t="17957" r="78924" b="14108"/>
          <a:stretch/>
        </p:blipFill>
        <p:spPr>
          <a:xfrm>
            <a:off x="601164" y="1813864"/>
            <a:ext cx="315304" cy="1225853"/>
          </a:xfrm>
          <a:prstGeom prst="rect">
            <a:avLst/>
          </a:prstGeom>
        </p:spPr>
      </p:pic>
      <p:pic>
        <p:nvPicPr>
          <p:cNvPr id="47" name="Picture 46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522"/>
          <a:stretch/>
        </p:blipFill>
        <p:spPr>
          <a:xfrm>
            <a:off x="3217435" y="4471978"/>
            <a:ext cx="1819071" cy="1817516"/>
          </a:xfrm>
          <a:prstGeom prst="rect">
            <a:avLst/>
          </a:prstGeom>
        </p:spPr>
      </p:pic>
      <p:pic>
        <p:nvPicPr>
          <p:cNvPr id="48" name="Picture 47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>
          <a:xfrm>
            <a:off x="6097755" y="4471978"/>
            <a:ext cx="2736304" cy="181751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55575" y="1124744"/>
            <a:ext cx="331783" cy="2597346"/>
            <a:chOff x="3313470" y="3113332"/>
            <a:chExt cx="220106" cy="1718774"/>
          </a:xfrm>
        </p:grpSpPr>
        <p:sp>
          <p:nvSpPr>
            <p:cNvPr id="24" name="Right Triangle 2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ight Triangle 2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903" t="17957" r="6868" b="14108"/>
          <a:stretch/>
        </p:blipFill>
        <p:spPr>
          <a:xfrm>
            <a:off x="4933450" y="1814438"/>
            <a:ext cx="955216" cy="12258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l="10107" t="17957" r="40097" b="14108"/>
          <a:stretch/>
        </p:blipFill>
        <p:spPr>
          <a:xfrm>
            <a:off x="3502005" y="1813864"/>
            <a:ext cx="1431445" cy="122585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776563" y="1184558"/>
            <a:ext cx="323526" cy="2532474"/>
            <a:chOff x="3313470" y="3113332"/>
            <a:chExt cx="220106" cy="1718774"/>
          </a:xfrm>
        </p:grpSpPr>
        <p:sp>
          <p:nvSpPr>
            <p:cNvPr id="34" name="Right Triangle 3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Triangle 3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11" y="1147805"/>
            <a:ext cx="4433970" cy="2542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334951"/>
            <a:ext cx="3528391" cy="2346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719" y="332656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A New </a:t>
            </a:r>
            <a:r>
              <a:rPr lang="en-US" sz="3500" dirty="0">
                <a:latin typeface="Uni Sans Thin CAPS"/>
                <a:cs typeface="Uni Sans Thin CAPS"/>
              </a:rPr>
              <a:t>D</a:t>
            </a:r>
            <a:r>
              <a:rPr lang="en-US" sz="3500" dirty="0" smtClean="0">
                <a:latin typeface="Uni Sans Thin CAPS"/>
                <a:cs typeface="Uni Sans Thin CAPS"/>
              </a:rPr>
              <a:t>imension of Creativity</a:t>
            </a:r>
            <a:endParaRPr lang="en-US" sz="3500" dirty="0">
              <a:latin typeface="Uni Sans Thin CAPS"/>
              <a:cs typeface="Uni Sans Thin CAP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147805"/>
            <a:ext cx="4896544" cy="2106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6730"/>
          <a:stretch/>
        </p:blipFill>
        <p:spPr>
          <a:xfrm>
            <a:off x="3707905" y="3254339"/>
            <a:ext cx="5194476" cy="3432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b="13585"/>
          <a:stretch/>
        </p:blipFill>
        <p:spPr>
          <a:xfrm>
            <a:off x="251521" y="3246801"/>
            <a:ext cx="3470225" cy="16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" y="1124744"/>
            <a:ext cx="4410068" cy="2376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69" y="980728"/>
            <a:ext cx="4538897" cy="2652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86719" y="260648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Existing Tools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861048"/>
            <a:ext cx="1296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DIY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2041" y="3861048"/>
            <a:ext cx="265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 smtClean="0">
                <a:latin typeface="Uni Sans Thin CAPS"/>
                <a:cs typeface="Uni Sans Thin CAPS"/>
              </a:rPr>
              <a:t>PixelStick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131" y="5013176"/>
            <a:ext cx="51347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Hours to Make or Setup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Pages of Documentation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Cumbersome User Interface</a:t>
            </a:r>
            <a:endParaRPr lang="en-US" sz="2800" dirty="0">
              <a:latin typeface="Uni Sans Thin Italic CAPS"/>
              <a:cs typeface="Uni Sans Thin Italic CAPS"/>
            </a:endParaRPr>
          </a:p>
        </p:txBody>
      </p:sp>
    </p:spTree>
    <p:extLst>
      <p:ext uri="{BB962C8B-B14F-4D97-AF65-F5344CB8AC3E}">
        <p14:creationId xmlns:p14="http://schemas.microsoft.com/office/powerpoint/2010/main" val="222495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37033" r="77681" b="4892"/>
          <a:stretch/>
        </p:blipFill>
        <p:spPr>
          <a:xfrm>
            <a:off x="921066" y="2104883"/>
            <a:ext cx="432048" cy="2536965"/>
          </a:xfrm>
          <a:prstGeom prst="rect">
            <a:avLst/>
          </a:prstGeom>
        </p:spPr>
      </p:pic>
      <p:pic>
        <p:nvPicPr>
          <p:cNvPr id="14" name="Picture 13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11249" r="60189" b="8380"/>
          <a:stretch/>
        </p:blipFill>
        <p:spPr>
          <a:xfrm rot="16200000">
            <a:off x="4332894" y="1680221"/>
            <a:ext cx="404074" cy="3510897"/>
          </a:xfrm>
          <a:prstGeom prst="rect">
            <a:avLst/>
          </a:prstGeom>
        </p:spPr>
      </p:pic>
      <p:pic>
        <p:nvPicPr>
          <p:cNvPr id="15" name="Picture 14" descr="Untitled-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2" t="25310" r="6189" b="9946"/>
          <a:stretch/>
        </p:blipFill>
        <p:spPr>
          <a:xfrm>
            <a:off x="7308304" y="2392915"/>
            <a:ext cx="1072437" cy="20209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31840" y="5005625"/>
            <a:ext cx="2736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Uni Sans Thin CAPS"/>
                <a:cs typeface="Uni Sans Thin CAPS"/>
              </a:rPr>
              <a:t>LED </a:t>
            </a:r>
            <a:r>
              <a:rPr lang="en-US" sz="3000" dirty="0" smtClean="0">
                <a:latin typeface="Uni Sans Thin CAPS"/>
                <a:cs typeface="Uni Sans Thin CAPS"/>
              </a:rPr>
              <a:t>Modules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2160" y="5005625"/>
            <a:ext cx="28803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latin typeface="Uni Sans Thin CAPS"/>
                <a:cs typeface="Uni Sans Thin CAPS"/>
              </a:rPr>
              <a:t>Mobile </a:t>
            </a:r>
            <a:r>
              <a:rPr lang="en-US" sz="3000" dirty="0" smtClean="0">
                <a:latin typeface="Uni Sans Thin CAPS"/>
                <a:cs typeface="Uni Sans Thin CAPS"/>
              </a:rPr>
              <a:t>App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5005625"/>
            <a:ext cx="1440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Handle</a:t>
            </a:r>
            <a:endParaRPr lang="en-US" sz="3000" dirty="0" smtClean="0">
              <a:latin typeface="Uni Sans Thin CAPS"/>
              <a:cs typeface="Uni Sans Thin CAPS"/>
            </a:endParaRPr>
          </a:p>
        </p:txBody>
      </p:sp>
      <p:pic>
        <p:nvPicPr>
          <p:cNvPr id="9" name="Picture 8" descr="V-Logo no 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7" y="404663"/>
            <a:ext cx="1484931" cy="17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5042" y="27284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Powerful Mobile Software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5736" y="1484784"/>
            <a:ext cx="2228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Uni Sans Thin CAPS"/>
                <a:cs typeface="Uni Sans Thin CAPS"/>
              </a:rPr>
              <a:t>Wifi</a:t>
            </a:r>
            <a:r>
              <a:rPr lang="en-US" sz="2800" dirty="0" smtClean="0">
                <a:latin typeface="Uni Sans Thin CAPS"/>
                <a:cs typeface="Uni Sans Thin CAPS"/>
              </a:rPr>
              <a:t> connection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0661" y="3178282"/>
            <a:ext cx="2736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Auto image processing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2929" y="3177158"/>
            <a:ext cx="245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In app image creation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715" y="1463945"/>
            <a:ext cx="219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Quality</a:t>
            </a:r>
          </a:p>
          <a:p>
            <a:r>
              <a:rPr lang="en-US" sz="3000" dirty="0" smtClean="0">
                <a:latin typeface="Uni Sans Thin CAPS"/>
                <a:cs typeface="Uni Sans Thin CAPS"/>
              </a:rPr>
              <a:t>Designs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6016" y="4797152"/>
            <a:ext cx="3275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Built-in</a:t>
            </a:r>
          </a:p>
          <a:p>
            <a:r>
              <a:rPr lang="en-US" sz="2800" dirty="0" smtClean="0">
                <a:latin typeface="Uni Sans Thin CAPS"/>
                <a:cs typeface="Uni Sans Thin CAPS"/>
              </a:rPr>
              <a:t>long exposure</a:t>
            </a:r>
          </a:p>
          <a:p>
            <a:r>
              <a:rPr lang="en-US" sz="2800" dirty="0" smtClean="0">
                <a:latin typeface="Uni Sans Thin CAPS"/>
                <a:cs typeface="Uni Sans Thin CAPS"/>
              </a:rPr>
              <a:t>camera</a:t>
            </a:r>
          </a:p>
        </p:txBody>
      </p:sp>
      <p:pic>
        <p:nvPicPr>
          <p:cNvPr id="11" name="Picture 10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9" y="1542400"/>
            <a:ext cx="1010030" cy="1010030"/>
          </a:xfrm>
          <a:prstGeom prst="rect">
            <a:avLst/>
          </a:prstGeom>
        </p:spPr>
      </p:pic>
      <p:pic>
        <p:nvPicPr>
          <p:cNvPr id="17" name="Picture 16" descr="night_cam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78" y="4941168"/>
            <a:ext cx="1092472" cy="1092472"/>
          </a:xfrm>
          <a:prstGeom prst="rect">
            <a:avLst/>
          </a:prstGeom>
        </p:spPr>
      </p:pic>
      <p:pic>
        <p:nvPicPr>
          <p:cNvPr id="19" name="Picture 18" descr="bru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54" y="3085402"/>
            <a:ext cx="1083911" cy="1083911"/>
          </a:xfrm>
          <a:prstGeom prst="rect">
            <a:avLst/>
          </a:prstGeom>
        </p:spPr>
      </p:pic>
      <p:pic>
        <p:nvPicPr>
          <p:cNvPr id="24" name="Picture 23" descr="process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82" y="3068960"/>
            <a:ext cx="1086954" cy="108695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50459" y="3258590"/>
            <a:ext cx="584955" cy="719986"/>
            <a:chOff x="2915817" y="3113332"/>
            <a:chExt cx="1297728" cy="17187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r="61133"/>
            <a:stretch/>
          </p:blipFill>
          <p:spPr>
            <a:xfrm>
              <a:off x="2915817" y="3335859"/>
              <a:ext cx="504389" cy="12452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l="38868"/>
            <a:stretch/>
          </p:blipFill>
          <p:spPr>
            <a:xfrm>
              <a:off x="3420206" y="3329156"/>
              <a:ext cx="793339" cy="1245269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WiF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25" y="1484784"/>
            <a:ext cx="1015662" cy="1015662"/>
          </a:xfrm>
          <a:prstGeom prst="rect">
            <a:avLst/>
          </a:prstGeom>
        </p:spPr>
      </p:pic>
      <p:pic>
        <p:nvPicPr>
          <p:cNvPr id="26" name="Picture 25" descr="design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525620"/>
            <a:ext cx="2485099" cy="5229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95936" y="846004"/>
            <a:ext cx="110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iOS</a:t>
            </a:r>
            <a:r>
              <a:rPr lang="en-US" dirty="0" smtClean="0"/>
              <a:t> 9.0)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4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534"/>
          <a:stretch/>
        </p:blipFill>
        <p:spPr>
          <a:xfrm rot="18217268">
            <a:off x="2389857" y="543010"/>
            <a:ext cx="136739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0967" r="-508"/>
          <a:stretch/>
        </p:blipFill>
        <p:spPr>
          <a:xfrm rot="18217268">
            <a:off x="5339415" y="92339"/>
            <a:ext cx="330578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7695" y="266744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Modular </a:t>
            </a:r>
            <a:r>
              <a:rPr lang="en-US" sz="4000" dirty="0">
                <a:latin typeface="Uni Sans Thin CAPS"/>
                <a:cs typeface="Uni Sans Thin CAPS"/>
              </a:rPr>
              <a:t>H</a:t>
            </a:r>
            <a:r>
              <a:rPr lang="en-US" sz="4000" dirty="0" smtClean="0">
                <a:latin typeface="Uni Sans Thin CAPS"/>
                <a:cs typeface="Uni Sans Thin CAPS"/>
              </a:rPr>
              <a:t>ardware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-1" r="60534" b="32929"/>
          <a:stretch/>
        </p:blipFill>
        <p:spPr>
          <a:xfrm rot="7424057">
            <a:off x="6636545" y="166604"/>
            <a:ext cx="1367393" cy="4599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0069" y="5177555"/>
            <a:ext cx="3502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Affordable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Options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965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his on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9492"/>
            <a:ext cx="9144000" cy="6937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042" y="272842"/>
            <a:ext cx="300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Uni Sans Thin CAPS"/>
                <a:cs typeface="Uni Sans Thin CAPS"/>
              </a:rPr>
              <a:t>Ergonomic Industrial Design</a:t>
            </a:r>
            <a:endParaRPr lang="en-US" sz="4000" dirty="0">
              <a:solidFill>
                <a:schemeClr val="bg1"/>
              </a:solidFill>
              <a:latin typeface="Uni Sans Thin CAPS"/>
              <a:cs typeface="Uni Sans Thin CAPS"/>
            </a:endParaRPr>
          </a:p>
        </p:txBody>
      </p:sp>
      <p:pic>
        <p:nvPicPr>
          <p:cNvPr id="5" name="Picture 4" descr="Screen Shot 2016-03-01 at 11.5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750900"/>
            <a:ext cx="3491880" cy="310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691680" y="2204836"/>
            <a:ext cx="87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(POC)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5042" y="673819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Team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5695" y="1798655"/>
            <a:ext cx="2736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Maria </a:t>
            </a:r>
            <a:r>
              <a:rPr lang="en-US" b="1" dirty="0" err="1" smtClean="0"/>
              <a:t>Xie</a:t>
            </a:r>
            <a:endParaRPr lang="en-US" b="1" dirty="0" smtClean="0"/>
          </a:p>
          <a:p>
            <a:r>
              <a:rPr lang="en-US" b="1" dirty="0" smtClean="0"/>
              <a:t>Lead Electrical</a:t>
            </a:r>
          </a:p>
          <a:p>
            <a:r>
              <a:rPr lang="en-US" sz="1400" b="1" dirty="0" smtClean="0"/>
              <a:t>U of T EE 17</a:t>
            </a:r>
          </a:p>
          <a:p>
            <a:endParaRPr lang="en-US" sz="1400" b="1" dirty="0" smtClean="0"/>
          </a:p>
          <a:p>
            <a:r>
              <a:rPr lang="en-US" dirty="0" err="1" smtClean="0"/>
              <a:t>SciCan</a:t>
            </a:r>
            <a:r>
              <a:rPr lang="en-US" dirty="0" smtClean="0"/>
              <a:t> R&amp;D</a:t>
            </a:r>
          </a:p>
          <a:p>
            <a:r>
              <a:rPr lang="en-US" dirty="0" smtClean="0"/>
              <a:t>Blue Sky Solar EE Lead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77929" y="1798655"/>
            <a:ext cx="2376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Chaitanya</a:t>
            </a:r>
            <a:r>
              <a:rPr lang="en-US" b="1" dirty="0" smtClean="0"/>
              <a:t> </a:t>
            </a:r>
            <a:r>
              <a:rPr lang="en-US" b="1" dirty="0" err="1" smtClean="0"/>
              <a:t>Dogra</a:t>
            </a:r>
            <a:r>
              <a:rPr lang="en-US" b="1" dirty="0" smtClean="0"/>
              <a:t> Lead Mechanical</a:t>
            </a:r>
          </a:p>
          <a:p>
            <a:r>
              <a:rPr lang="en-US" sz="1400" b="1" dirty="0" smtClean="0"/>
              <a:t>UW </a:t>
            </a:r>
            <a:r>
              <a:rPr lang="en-US" sz="1400" b="1" dirty="0" err="1" smtClean="0"/>
              <a:t>Tron</a:t>
            </a:r>
            <a:r>
              <a:rPr lang="en-US" sz="1400" b="1" dirty="0" smtClean="0"/>
              <a:t> 16</a:t>
            </a:r>
          </a:p>
          <a:p>
            <a:endParaRPr lang="en-US" sz="1400" b="1" dirty="0" smtClean="0"/>
          </a:p>
          <a:p>
            <a:r>
              <a:rPr lang="en-US" dirty="0"/>
              <a:t>Structur3D </a:t>
            </a:r>
            <a:r>
              <a:rPr lang="en-US" dirty="0" smtClean="0"/>
              <a:t>Printing</a:t>
            </a:r>
          </a:p>
          <a:p>
            <a:r>
              <a:rPr lang="en-US" dirty="0" err="1"/>
              <a:t>Wescast</a:t>
            </a:r>
            <a:r>
              <a:rPr lang="en-US" dirty="0"/>
              <a:t> Industries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051554" y="4346655"/>
            <a:ext cx="27689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Tiange Li</a:t>
            </a:r>
            <a:endParaRPr lang="en-US" b="1" dirty="0"/>
          </a:p>
          <a:p>
            <a:r>
              <a:rPr lang="en-US" b="1" dirty="0" smtClean="0"/>
              <a:t>Business Development</a:t>
            </a:r>
          </a:p>
          <a:p>
            <a:r>
              <a:rPr lang="en-US" sz="1400" b="1" dirty="0" smtClean="0"/>
              <a:t>U of T Neuroscience 17</a:t>
            </a:r>
          </a:p>
          <a:p>
            <a:endParaRPr lang="en-US" sz="1400" b="1" dirty="0" smtClean="0"/>
          </a:p>
          <a:p>
            <a:r>
              <a:rPr lang="en-US" dirty="0" smtClean="0"/>
              <a:t>Toronto Rehab R&amp;D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7570" y="4203646"/>
            <a:ext cx="2736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 </a:t>
            </a:r>
            <a:r>
              <a:rPr lang="en-US" b="1" dirty="0" err="1" smtClean="0"/>
              <a:t>Te</a:t>
            </a:r>
            <a:r>
              <a:rPr lang="en-US" b="1" dirty="0" smtClean="0"/>
              <a:t> </a:t>
            </a:r>
            <a:r>
              <a:rPr lang="en-US" b="1" dirty="0" err="1" smtClean="0"/>
              <a:t>Feng</a:t>
            </a:r>
            <a:endParaRPr lang="en-US" b="1" dirty="0" smtClean="0"/>
          </a:p>
          <a:p>
            <a:r>
              <a:rPr lang="en-US" b="1" dirty="0" smtClean="0"/>
              <a:t>Lead Software</a:t>
            </a:r>
          </a:p>
          <a:p>
            <a:r>
              <a:rPr lang="en-US" sz="1400" b="1" dirty="0" smtClean="0"/>
              <a:t>UW </a:t>
            </a:r>
            <a:r>
              <a:rPr lang="en-US" sz="1400" b="1" dirty="0" err="1" smtClean="0"/>
              <a:t>Tron</a:t>
            </a:r>
            <a:r>
              <a:rPr lang="en-US" sz="1400" b="1" dirty="0" smtClean="0"/>
              <a:t> 17</a:t>
            </a:r>
          </a:p>
          <a:p>
            <a:endParaRPr lang="en-US" sz="1400" b="1" dirty="0" smtClean="0"/>
          </a:p>
          <a:p>
            <a:r>
              <a:rPr lang="en-US" dirty="0" smtClean="0"/>
              <a:t>Pebble</a:t>
            </a:r>
          </a:p>
          <a:p>
            <a:r>
              <a:rPr lang="en-US" dirty="0" err="1"/>
              <a:t>Clearpath</a:t>
            </a:r>
            <a:r>
              <a:rPr lang="en-US" dirty="0"/>
              <a:t> </a:t>
            </a:r>
            <a:r>
              <a:rPr lang="en-US" dirty="0" smtClean="0"/>
              <a:t>Robotics</a:t>
            </a:r>
          </a:p>
        </p:txBody>
      </p:sp>
      <p:pic>
        <p:nvPicPr>
          <p:cNvPr id="3" name="Picture 2" descr="12646875_10153192612745670_1213377319894977685_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2" b="24231"/>
          <a:stretch/>
        </p:blipFill>
        <p:spPr>
          <a:xfrm>
            <a:off x="4689857" y="1916832"/>
            <a:ext cx="134307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Untitled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" y="4365104"/>
            <a:ext cx="13716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Screen Shot 2016-03-01 at 10.41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" y="1916832"/>
            <a:ext cx="1371600" cy="1391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Screen Shot 2016-03-01 at 10.41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79" y="4357859"/>
            <a:ext cx="1358675" cy="13430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611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4915</TotalTime>
  <Words>206</Words>
  <Application>Microsoft Macintosh PowerPoint</Application>
  <PresentationFormat>On-screen Show (4:3)</PresentationFormat>
  <Paragraphs>75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Apothecary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Tiange Li</dc:creator>
  <cp:lastModifiedBy>Si Te Feng</cp:lastModifiedBy>
  <cp:revision>61</cp:revision>
  <dcterms:created xsi:type="dcterms:W3CDTF">2016-01-03T19:46:47Z</dcterms:created>
  <dcterms:modified xsi:type="dcterms:W3CDTF">2016-03-02T05:59:28Z</dcterms:modified>
</cp:coreProperties>
</file>